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8" r:id="rId3"/>
    <p:sldId id="261" r:id="rId4"/>
    <p:sldId id="256" r:id="rId5"/>
    <p:sldId id="262" r:id="rId6"/>
    <p:sldId id="263" r:id="rId7"/>
    <p:sldId id="264" r:id="rId8"/>
    <p:sldId id="265" r:id="rId9"/>
    <p:sldId id="266" r:id="rId10"/>
    <p:sldId id="270" r:id="rId11"/>
    <p:sldId id="271" r:id="rId12"/>
    <p:sldId id="277" r:id="rId13"/>
    <p:sldId id="273" r:id="rId14"/>
    <p:sldId id="276" r:id="rId15"/>
    <p:sldId id="279" r:id="rId16"/>
    <p:sldId id="272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0A1-74A3-46FC-964E-14031420658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7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0A1-74A3-46FC-964E-14031420658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8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0A1-74A3-46FC-964E-14031420658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4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0A1-74A3-46FC-964E-14031420658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0A1-74A3-46FC-964E-14031420658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3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0A1-74A3-46FC-964E-14031420658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0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0A1-74A3-46FC-964E-14031420658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3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0A1-74A3-46FC-964E-14031420658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6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0A1-74A3-46FC-964E-14031420658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7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0A1-74A3-46FC-964E-14031420658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9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00A1-74A3-46FC-964E-14031420658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5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600A1-74A3-46FC-964E-14031420658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16968-A774-4875-A796-872A0147B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3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560319"/>
          </a:xfrm>
        </p:spPr>
        <p:txBody>
          <a:bodyPr>
            <a:normAutofit/>
          </a:bodyPr>
          <a:lstStyle/>
          <a:p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¿Nunca te sentiste </a:t>
            </a:r>
            <a:r>
              <a:rPr lang="es-ES" sz="6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excluido</a:t>
            </a:r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?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1" y="2560320"/>
            <a:ext cx="7331520" cy="392760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560319"/>
          </a:xfrm>
        </p:spPr>
        <p:txBody>
          <a:bodyPr>
            <a:normAutofit/>
          </a:bodyPr>
          <a:lstStyle/>
          <a:p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Desarrollo de la app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Android Studio: esto es lo que puedes hacer con este program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23" y="2819261"/>
            <a:ext cx="5339346" cy="3004556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694" y="3735342"/>
            <a:ext cx="5397626" cy="301262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404498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560319"/>
          </a:xfrm>
        </p:spPr>
        <p:txBody>
          <a:bodyPr>
            <a:normAutofit/>
          </a:bodyPr>
          <a:lstStyle/>
          <a:p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Librerías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066" y="3464326"/>
            <a:ext cx="4926342" cy="328113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74" y="2799961"/>
            <a:ext cx="5769443" cy="3077036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00529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08" y="2730137"/>
            <a:ext cx="7870984" cy="3786487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560319"/>
          </a:xfrm>
        </p:spPr>
        <p:txBody>
          <a:bodyPr>
            <a:normAutofit/>
          </a:bodyPr>
          <a:lstStyle/>
          <a:p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Página web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8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438" y="2754233"/>
            <a:ext cx="6823124" cy="3838007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560319"/>
          </a:xfrm>
        </p:spPr>
        <p:txBody>
          <a:bodyPr>
            <a:normAutofit/>
          </a:bodyPr>
          <a:lstStyle/>
          <a:p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Desarrollo web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6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560319"/>
          </a:xfrm>
        </p:spPr>
        <p:txBody>
          <a:bodyPr>
            <a:normAutofit/>
          </a:bodyPr>
          <a:lstStyle/>
          <a:p>
            <a:r>
              <a:rPr lang="es-E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Hosting y base de datos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4" name="Picture 4" descr="Got error 176 “Read page with wrong checksum” from storage engine Ar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51" y="2820617"/>
            <a:ext cx="5433564" cy="3056380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000webhost - A Well-Known Zero Cost Web Hosting - NaijaTechGuid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348" y="3801214"/>
            <a:ext cx="5392624" cy="2893813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71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560319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Otras herramientas que usamos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4" name="Picture 4" descr="Got error 176 “Read page with wrong checksum” from storage engine Ar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51" y="2820617"/>
            <a:ext cx="5433564" cy="3056380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rello - Organize and collaborate on projects | AppSum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829" y="3289110"/>
            <a:ext cx="5105873" cy="3405917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Why you should start using GitHub Right now? | by Sourav Kumar Nanda |  codeburs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16" y="2820617"/>
            <a:ext cx="5804382" cy="3266284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57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560319"/>
          </a:xfrm>
        </p:spPr>
        <p:txBody>
          <a:bodyPr>
            <a:normAutofit/>
          </a:bodyPr>
          <a:lstStyle/>
          <a:p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Integrantes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Terminador 19"/>
          <p:cNvSpPr/>
          <p:nvPr/>
        </p:nvSpPr>
        <p:spPr>
          <a:xfrm>
            <a:off x="5146123" y="3130370"/>
            <a:ext cx="1903829" cy="57677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adroTexto 20"/>
          <p:cNvSpPr txBox="1"/>
          <p:nvPr/>
        </p:nvSpPr>
        <p:spPr>
          <a:xfrm>
            <a:off x="5246941" y="3141758"/>
            <a:ext cx="1702191" cy="55399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B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s-E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Lucas Conde</a:t>
            </a:r>
          </a:p>
          <a:p>
            <a:pPr algn="ctr"/>
            <a:r>
              <a:rPr lang="es-ES" sz="15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Manager</a:t>
            </a:r>
            <a:endParaRPr lang="en-US" sz="15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rminador 21"/>
          <p:cNvSpPr/>
          <p:nvPr/>
        </p:nvSpPr>
        <p:spPr>
          <a:xfrm>
            <a:off x="3242292" y="3418758"/>
            <a:ext cx="1903829" cy="57677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adroTexto 22"/>
          <p:cNvSpPr txBox="1"/>
          <p:nvPr/>
        </p:nvSpPr>
        <p:spPr>
          <a:xfrm>
            <a:off x="3343110" y="3430146"/>
            <a:ext cx="1702191" cy="55399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B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s-E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Juan </a:t>
            </a:r>
            <a:r>
              <a:rPr lang="es-ES" sz="15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Lopez</a:t>
            </a:r>
            <a:endParaRPr lang="es-ES" sz="15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s-ES" sz="15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</a:t>
            </a:r>
            <a:r>
              <a:rPr lang="es-ES" sz="1500" b="1" dirty="0" err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Designer</a:t>
            </a:r>
            <a:endParaRPr lang="en-US" sz="15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rminador 23"/>
          <p:cNvSpPr/>
          <p:nvPr/>
        </p:nvSpPr>
        <p:spPr>
          <a:xfrm>
            <a:off x="7049952" y="3418758"/>
            <a:ext cx="1903829" cy="57677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Texto 24"/>
          <p:cNvSpPr txBox="1"/>
          <p:nvPr/>
        </p:nvSpPr>
        <p:spPr>
          <a:xfrm>
            <a:off x="7150770" y="3453229"/>
            <a:ext cx="1702191" cy="5078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B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s-E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Martín Castillo</a:t>
            </a:r>
          </a:p>
          <a:p>
            <a:pPr algn="ctr"/>
            <a:r>
              <a:rPr lang="es-ES" sz="12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</a:t>
            </a:r>
            <a:r>
              <a:rPr lang="es-ES" sz="12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Designer</a:t>
            </a:r>
            <a:r>
              <a:rPr lang="es-ES" sz="12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s-ES" sz="12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Writer</a:t>
            </a:r>
            <a:endParaRPr 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rminador 25"/>
          <p:cNvSpPr/>
          <p:nvPr/>
        </p:nvSpPr>
        <p:spPr>
          <a:xfrm>
            <a:off x="1234298" y="3526403"/>
            <a:ext cx="1903829" cy="57677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adroTexto 26"/>
          <p:cNvSpPr txBox="1"/>
          <p:nvPr/>
        </p:nvSpPr>
        <p:spPr>
          <a:xfrm>
            <a:off x="1335116" y="3560874"/>
            <a:ext cx="1702191" cy="5078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B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s-ES" sz="15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Maia</a:t>
            </a:r>
            <a:r>
              <a:rPr lang="es-E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5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Vaccarili</a:t>
            </a:r>
            <a:endParaRPr lang="es-ES" sz="15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s-ES" sz="12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Colaborator</a:t>
            </a:r>
            <a:r>
              <a:rPr lang="es-ES" sz="12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s-ES" sz="12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Tester</a:t>
            </a:r>
            <a:endParaRPr 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rminador 31"/>
          <p:cNvSpPr/>
          <p:nvPr/>
        </p:nvSpPr>
        <p:spPr>
          <a:xfrm>
            <a:off x="9054601" y="3418758"/>
            <a:ext cx="1903829" cy="57677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adroTexto 32"/>
          <p:cNvSpPr txBox="1"/>
          <p:nvPr/>
        </p:nvSpPr>
        <p:spPr>
          <a:xfrm>
            <a:off x="9155419" y="3360896"/>
            <a:ext cx="1702191" cy="6924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B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s-E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Bruno </a:t>
            </a:r>
            <a:r>
              <a:rPr lang="es-ES" sz="15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Typek</a:t>
            </a:r>
            <a:endParaRPr lang="es-ES" sz="15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s-ES" sz="12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</a:t>
            </a:r>
            <a:r>
              <a:rPr lang="es-ES" sz="12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Designer</a:t>
            </a:r>
            <a:r>
              <a:rPr lang="es-ES" sz="12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s-ES" sz="12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Photographer</a:t>
            </a:r>
            <a:endParaRPr 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048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560319"/>
          </a:xfrm>
        </p:spPr>
        <p:txBody>
          <a:bodyPr>
            <a:normAutofit/>
          </a:bodyPr>
          <a:lstStyle/>
          <a:p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Así que ya </a:t>
            </a:r>
            <a:r>
              <a:rPr lang="es-ES" sz="6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sabés</a:t>
            </a:r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, </a:t>
            </a:r>
            <a:r>
              <a:rPr lang="es-ES" sz="6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hacé</a:t>
            </a:r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 como Jamal y </a:t>
            </a:r>
            <a:r>
              <a:rPr lang="es-ES" sz="6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descargá</a:t>
            </a:r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 la app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Descubre los videos populares de quien es jamal meme | TikT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430" y="2560320"/>
            <a:ext cx="4149139" cy="4149140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27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602037"/>
          </a:xfrm>
        </p:spPr>
        <p:txBody>
          <a:bodyPr>
            <a:normAutofit/>
          </a:bodyPr>
          <a:lstStyle/>
          <a:p>
            <a:r>
              <a:rPr lang="es-E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FIN.</a:t>
            </a:r>
            <a:endParaRPr 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3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560319"/>
          </a:xfrm>
        </p:spPr>
        <p:txBody>
          <a:bodyPr>
            <a:normAutofit/>
          </a:bodyPr>
          <a:lstStyle/>
          <a:p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O “</a:t>
            </a:r>
            <a:r>
              <a:rPr lang="es-ES" sz="6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incomunicado</a:t>
            </a:r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”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2730137"/>
            <a:ext cx="5829300" cy="388620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10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602037"/>
          </a:xfrm>
        </p:spPr>
        <p:txBody>
          <a:bodyPr>
            <a:normAutofit/>
          </a:bodyPr>
          <a:lstStyle/>
          <a:p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Así es como se siente la gente </a:t>
            </a:r>
            <a:r>
              <a:rPr lang="es-ES" sz="6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muda</a:t>
            </a:r>
            <a:r>
              <a:rPr lang="es-E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.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1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3188380"/>
          </a:xfrm>
        </p:spPr>
        <p:txBody>
          <a:bodyPr>
            <a:noAutofit/>
          </a:bodyPr>
          <a:lstStyle/>
          <a:p>
            <a:r>
              <a:rPr lang="es-ES" sz="1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 Sign" panose="02000503000000000000" pitchFamily="50" charset="0"/>
              </a:rPr>
              <a:t>MUDEITOR</a:t>
            </a:r>
            <a:endParaRPr lang="en-US" sz="1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 Sign" panose="02000503000000000000" pitchFamily="50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18" y="-297793"/>
            <a:ext cx="3509963" cy="3509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639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602037"/>
          </a:xfrm>
        </p:spPr>
        <p:txBody>
          <a:bodyPr>
            <a:normAutofit/>
          </a:bodyPr>
          <a:lstStyle/>
          <a:p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¿Mude… qué?</a:t>
            </a:r>
            <a:b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</a:br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¿El </a:t>
            </a:r>
            <a:r>
              <a:rPr lang="es-ES" sz="6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Terminator</a:t>
            </a:r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 de los mudos?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21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602037"/>
          </a:xfrm>
        </p:spPr>
        <p:txBody>
          <a:bodyPr>
            <a:normAutofit/>
          </a:bodyPr>
          <a:lstStyle/>
          <a:p>
            <a:r>
              <a:rPr lang="es-ES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No.</a:t>
            </a:r>
            <a: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/>
            </a:r>
            <a:br>
              <a:rPr lang="es-E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</a:br>
            <a:r>
              <a:rPr lang="es-E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Déjennos mostrarles que es </a:t>
            </a:r>
            <a:r>
              <a:rPr lang="es-ES" sz="5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Mudeitor</a:t>
            </a:r>
            <a:r>
              <a:rPr lang="es-E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…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41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524000" cy="1744393"/>
          </a:xfrm>
        </p:spPr>
        <p:txBody>
          <a:bodyPr>
            <a:normAutofit/>
          </a:bodyPr>
          <a:lstStyle/>
          <a:p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300284" cy="210307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</p:txBody>
      </p:sp>
      <p:pic>
        <p:nvPicPr>
          <p:cNvPr id="15" name="InShot_20221031_09021476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28754" y="477162"/>
            <a:ext cx="2512064" cy="534887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1737" y="313509"/>
            <a:ext cx="6123091" cy="693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0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602037"/>
          </a:xfrm>
        </p:spPr>
        <p:txBody>
          <a:bodyPr>
            <a:normAutofit/>
          </a:bodyPr>
          <a:lstStyle/>
          <a:p>
            <a:r>
              <a:rPr lang="es-E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Muy lindo todo… pero</a:t>
            </a:r>
            <a:br>
              <a:rPr lang="es-E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</a:br>
            <a:r>
              <a:rPr lang="es-E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¿Qué hace? ¿Cómo funciona?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6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602037"/>
          </a:xfrm>
        </p:spPr>
        <p:txBody>
          <a:bodyPr>
            <a:normAutofit/>
          </a:bodyPr>
          <a:lstStyle/>
          <a:p>
            <a:r>
              <a:rPr lang="es-E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atsi" panose="00000500000000000000" pitchFamily="2" charset="0"/>
              </a:rPr>
              <a:t>¿Y cuál es el objetivo?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atsi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7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121</Words>
  <Application>Microsoft Office PowerPoint</Application>
  <PresentationFormat>Panorámica</PresentationFormat>
  <Paragraphs>27</Paragraphs>
  <Slides>18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Alatsi</vt:lpstr>
      <vt:lpstr>Arial</vt:lpstr>
      <vt:lpstr>Calibri</vt:lpstr>
      <vt:lpstr>Calibri Light</vt:lpstr>
      <vt:lpstr>Play Sign</vt:lpstr>
      <vt:lpstr>Tema de Office</vt:lpstr>
      <vt:lpstr>¿Nunca te sentiste excluido?</vt:lpstr>
      <vt:lpstr>O “incomunicado”</vt:lpstr>
      <vt:lpstr>Así es como se siente la gente muda.</vt:lpstr>
      <vt:lpstr>MUDEITOR</vt:lpstr>
      <vt:lpstr>¿Mude… qué? ¿El Terminator de los mudos?</vt:lpstr>
      <vt:lpstr>No. Déjennos mostrarles que es Mudeitor…</vt:lpstr>
      <vt:lpstr>Presentación de PowerPoint</vt:lpstr>
      <vt:lpstr>Muy lindo todo… pero ¿Qué hace? ¿Cómo funciona?</vt:lpstr>
      <vt:lpstr>¿Y cuál es el objetivo?</vt:lpstr>
      <vt:lpstr>Desarrollo de la app</vt:lpstr>
      <vt:lpstr>Librerías</vt:lpstr>
      <vt:lpstr>Página web</vt:lpstr>
      <vt:lpstr>Desarrollo web</vt:lpstr>
      <vt:lpstr>Hosting y base de datos</vt:lpstr>
      <vt:lpstr>Otras herramientas que usamos</vt:lpstr>
      <vt:lpstr>Integrantes</vt:lpstr>
      <vt:lpstr>Así que ya sabés, hacé como Jamal y descargá la app</vt:lpstr>
      <vt:lpstr>FIN.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MUDEITOR</dc:title>
  <dc:creator>Admin</dc:creator>
  <cp:lastModifiedBy>Admin</cp:lastModifiedBy>
  <cp:revision>20</cp:revision>
  <dcterms:created xsi:type="dcterms:W3CDTF">2022-10-27T11:31:59Z</dcterms:created>
  <dcterms:modified xsi:type="dcterms:W3CDTF">2022-11-04T12:12:55Z</dcterms:modified>
</cp:coreProperties>
</file>